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30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10E"/>
    <a:srgbClr val="F37631"/>
    <a:srgbClr val="F37129"/>
    <a:srgbClr val="F3691D"/>
    <a:srgbClr val="EA5B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B50D0-3F6C-4374-AA75-7FAA541E55E3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A6C4-37BC-4779-9004-A8C45DA0B4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7B441-A8D2-4C73-9FCA-A14B95DD4B2B}" type="datetimeFigureOut">
              <a:rPr lang="en-US" smtClean="0"/>
              <a:pPr/>
              <a:t>9/4/2020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F246B-BE3A-4A17-A6B8-FC99A98071D6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51465B-68D8-41F2-B607-A827A01330E7}"/>
              </a:ext>
            </a:extLst>
          </p:cNvPr>
          <p:cNvSpPr txBox="1"/>
          <p:nvPr/>
        </p:nvSpPr>
        <p:spPr>
          <a:xfrm>
            <a:off x="212527" y="1106948"/>
            <a:ext cx="3369248" cy="600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LG-BOSS-DDJ50-4</a:t>
            </a:r>
            <a:endParaRPr lang="en-AU" sz="1100" u="sng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AU" sz="1100" b="1" u="sng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CHANDELIER LIFT- 50KG</a:t>
            </a:r>
            <a:endParaRPr lang="en-AU" sz="11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r>
              <a:rPr lang="en-AU" sz="11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50KG </a:t>
            </a:r>
            <a:r>
              <a:rPr lang="en-AU" sz="1100" b="1" kern="18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AU" sz="1100" b="1" kern="18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 Remote Control Electric Winch Chandelier Lift Lamp Hoist Chandelier Motor 110V-240V</a:t>
            </a:r>
          </a:p>
          <a:p>
            <a:pPr algn="l"/>
            <a:r>
              <a:rPr lang="en-AU" sz="900" b="1" i="0" cap="all" dirty="0">
                <a:effectLst/>
              </a:rPr>
              <a:t>DETAILS</a:t>
            </a:r>
          </a:p>
          <a:p>
            <a:pPr algn="l"/>
            <a:r>
              <a:rPr lang="en-AU" sz="900" i="0" dirty="0">
                <a:effectLst/>
              </a:rPr>
              <a:t>The Chandelier Hoist </a:t>
            </a:r>
            <a:r>
              <a:rPr lang="en-AU" sz="900" i="0">
                <a:effectLst/>
              </a:rPr>
              <a:t>- 50KG </a:t>
            </a:r>
            <a:r>
              <a:rPr lang="en-AU" sz="900" i="0" dirty="0">
                <a:effectLst/>
              </a:rPr>
              <a:t>is designed with ease and convenience in mind.  This Chandelier lifter is commonly used for high void spaces, where chandelier maintenance is difficult.  With a simple press of a button, this chandelier hoist will descend (and ascend) any sized chandelier, for globe replacement and cleaning.</a:t>
            </a:r>
          </a:p>
          <a:p>
            <a:pPr algn="l"/>
            <a:r>
              <a:rPr lang="en-AU" sz="900" i="0" dirty="0">
                <a:effectLst/>
              </a:rPr>
              <a:t>The Chandelier Hoist - 50KG can be installed in 2 ways: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Inside your roof space - No Ceiling Rose Cover is required.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On the underside of your roof space - Ceiling Rose Cover is required</a:t>
            </a:r>
          </a:p>
          <a:p>
            <a:pPr algn="l"/>
            <a:r>
              <a:rPr lang="en-AU" sz="900" i="0" dirty="0">
                <a:effectLst/>
              </a:rPr>
              <a:t>The Chandelier Hoist - 50KG has the following product features: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Ability to control the Chandelier Lighting - On &amp; Off.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Hand-held Remote Control 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Capacity: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Weight Lifting Capacity - 5kg-50Kg.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Max Drop – </a:t>
            </a:r>
            <a:r>
              <a:rPr lang="en-AU" sz="900" dirty="0"/>
              <a:t>4M</a:t>
            </a:r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Cut-out for </a:t>
            </a:r>
            <a:r>
              <a:rPr lang="en-AU" sz="900" i="0" dirty="0" err="1">
                <a:effectLst/>
              </a:rPr>
              <a:t>Center</a:t>
            </a:r>
            <a:r>
              <a:rPr lang="en-AU" sz="900" i="0" dirty="0">
                <a:effectLst/>
              </a:rPr>
              <a:t> Spindle - 92mm.</a:t>
            </a:r>
          </a:p>
          <a:p>
            <a:pPr lvl="1" algn="l"/>
            <a:endParaRPr lang="en-AU" sz="900" i="0" dirty="0">
              <a:effectLst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Dimensions: 330mm x 330mm x 60mm.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Mounting Direction - Horizontal Only.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Electrical Specifications: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Motor Watts - 120w.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Current - 18A.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Rated Power (Max Load) - 4KW.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Diameter - 500mm.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Height - 65mm.</a:t>
            </a:r>
          </a:p>
          <a:p>
            <a:pPr lvl="2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lvl="1"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algn="l"/>
            <a:endParaRPr lang="en-AU" sz="800" b="0" i="0" dirty="0">
              <a:solidFill>
                <a:srgbClr val="636363"/>
              </a:solidFill>
              <a:effectLst/>
              <a:latin typeface="Helvetica Neue"/>
            </a:endParaRPr>
          </a:p>
          <a:p>
            <a:pPr fontAlgn="base">
              <a:lnSpc>
                <a:spcPts val="1800"/>
              </a:lnSpc>
              <a:spcAft>
                <a:spcPts val="800"/>
              </a:spcAft>
            </a:pPr>
            <a:endParaRPr lang="en-A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AU" sz="1400" dirty="0">
                <a:solidFill>
                  <a:srgbClr val="333333"/>
                </a:solidFill>
                <a:effectLst/>
                <a:latin typeface="Roboto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A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picture containing indoor, dishware, table, sitting&#10;&#10;Description automatically generated">
            <a:extLst>
              <a:ext uri="{FF2B5EF4-FFF2-40B4-BE49-F238E27FC236}">
                <a16:creationId xmlns:a16="http://schemas.microsoft.com/office/drawing/2014/main" id="{A9E2BBC9-2FAA-441A-BFB4-4D7BA2F119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355550"/>
            <a:ext cx="2033312" cy="18986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7FBAF5-59E0-4AD2-8EA4-6D18820B9D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9111" t="13030" r="51354" b="30156"/>
          <a:stretch/>
        </p:blipFill>
        <p:spPr>
          <a:xfrm>
            <a:off x="4860032" y="3432478"/>
            <a:ext cx="2448272" cy="2180752"/>
          </a:xfrm>
          <a:prstGeom prst="rect">
            <a:avLst/>
          </a:prstGeom>
        </p:spPr>
      </p:pic>
      <p:pic>
        <p:nvPicPr>
          <p:cNvPr id="13" name="Picture 12" descr="A close up of a device&#10;&#10;Description automatically generated">
            <a:extLst>
              <a:ext uri="{FF2B5EF4-FFF2-40B4-BE49-F238E27FC236}">
                <a16:creationId xmlns:a16="http://schemas.microsoft.com/office/drawing/2014/main" id="{C4C46B51-5A05-4B37-B068-C270AE119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252" y="1344616"/>
            <a:ext cx="2400635" cy="18195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Sales\Local Settings\Temporary Internet Files\Content.Outlook\QMZJZ1ZA\SRL  Co foo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72208"/>
            <a:ext cx="9144000" cy="78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357290" y="428603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     PRODUCT SPECIFICATION SHEET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38695" t="9619" r="38754" b="78780"/>
          <a:stretch>
            <a:fillRect/>
          </a:stretch>
        </p:blipFill>
        <p:spPr bwMode="auto">
          <a:xfrm>
            <a:off x="71406" y="71438"/>
            <a:ext cx="1785918" cy="78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 flipV="1">
            <a:off x="0" y="882951"/>
            <a:ext cx="9144000" cy="45719"/>
          </a:xfrm>
          <a:prstGeom prst="rect">
            <a:avLst/>
          </a:prstGeom>
          <a:solidFill>
            <a:srgbClr val="F37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D80EF6-52CB-450B-9C1A-14089FAB0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9598" y="179471"/>
            <a:ext cx="925954" cy="5709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CF4AB9-1E91-4E06-9CDE-6B6646A0E474}"/>
              </a:ext>
            </a:extLst>
          </p:cNvPr>
          <p:cNvSpPr txBox="1"/>
          <p:nvPr/>
        </p:nvSpPr>
        <p:spPr>
          <a:xfrm>
            <a:off x="91122" y="1214397"/>
            <a:ext cx="3852522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Some useful information, regarding the operation of the hoist: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When it is going in the downwards direction: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disconnects the lighting function.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It comes down via a stainless cable</a:t>
            </a:r>
            <a:r>
              <a:rPr lang="en-AU" sz="900" dirty="0"/>
              <a:t>.</a:t>
            </a:r>
          </a:p>
          <a:p>
            <a:pPr marL="1143000" lvl="2" indent="-228600" algn="l">
              <a:buFont typeface="Arial" panose="020B0604020202020204" pitchFamily="34" charset="0"/>
              <a:buChar char="•"/>
            </a:pPr>
            <a:endParaRPr lang="en-AU" sz="900" i="0" dirty="0">
              <a:effectLst/>
            </a:endParaRPr>
          </a:p>
          <a:p>
            <a:pPr algn="l" fontAlgn="base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Input - 240v AC</a:t>
            </a:r>
          </a:p>
          <a:p>
            <a:pPr algn="l"/>
            <a:endParaRPr lang="en-AU" sz="900" i="0" dirty="0"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ASA: Australian Standards Approved</a:t>
            </a:r>
          </a:p>
          <a:p>
            <a:pPr algn="l" fontAlgn="base"/>
            <a:endParaRPr lang="en-AU" sz="900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must have more than 5KG weight on the steel cable at any </a:t>
            </a:r>
            <a:r>
              <a:rPr lang="en-AU" sz="900" i="0" dirty="0" err="1">
                <a:effectLst/>
              </a:rPr>
              <a:t>time,Otherwise,the</a:t>
            </a:r>
            <a:r>
              <a:rPr lang="en-AU" sz="900" i="0" dirty="0">
                <a:effectLst/>
              </a:rPr>
              <a:t> lifter will not </a:t>
            </a:r>
            <a:r>
              <a:rPr lang="en-AU" sz="900" i="0" dirty="0" err="1">
                <a:effectLst/>
              </a:rPr>
              <a:t>work,and</a:t>
            </a:r>
            <a:r>
              <a:rPr lang="en-AU" sz="900" i="0" dirty="0">
                <a:effectLst/>
              </a:rPr>
              <a:t> malfunction may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  happen.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  </a:t>
            </a:r>
            <a:r>
              <a:rPr lang="en-AU" sz="900" i="0" dirty="0" err="1">
                <a:effectLst/>
              </a:rPr>
              <a:t>Electrial</a:t>
            </a:r>
            <a:r>
              <a:rPr lang="en-AU" sz="900" i="0" dirty="0">
                <a:effectLst/>
              </a:rPr>
              <a:t> connection should be done by a licensed </a:t>
            </a:r>
            <a:r>
              <a:rPr lang="en-AU" sz="900" i="0" dirty="0" err="1">
                <a:effectLst/>
              </a:rPr>
              <a:t>Electrician.Keep</a:t>
            </a:r>
            <a:r>
              <a:rPr lang="en-AU" sz="900" i="0" dirty="0">
                <a:effectLst/>
              </a:rPr>
              <a:t> a distance of at least 2 meters from the lifter and </a:t>
            </a:r>
            <a:r>
              <a:rPr lang="en-AU" sz="900" i="0" dirty="0" err="1">
                <a:effectLst/>
              </a:rPr>
              <a:t>attachm</a:t>
            </a:r>
            <a:endParaRPr lang="en-AU" sz="900" i="0" dirty="0">
              <a:effectLst/>
            </a:endParaRPr>
          </a:p>
          <a:p>
            <a:pPr algn="l" fontAlgn="base"/>
            <a:r>
              <a:rPr lang="en-AU" sz="900" i="0" dirty="0">
                <a:effectLst/>
              </a:rPr>
              <a:t>                          </a:t>
            </a:r>
            <a:r>
              <a:rPr lang="en-AU" sz="900" i="0" dirty="0" err="1">
                <a:effectLst/>
              </a:rPr>
              <a:t>ent</a:t>
            </a:r>
            <a:r>
              <a:rPr lang="en-AU" sz="900" i="0" dirty="0">
                <a:effectLst/>
              </a:rPr>
              <a:t> when The lifter is operating.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clean the steel cable with water or any corrosive </a:t>
            </a:r>
            <a:r>
              <a:rPr lang="en-AU" sz="900" i="0" dirty="0" err="1">
                <a:effectLst/>
              </a:rPr>
              <a:t>cleaner,cut</a:t>
            </a:r>
            <a:r>
              <a:rPr lang="en-AU" sz="900" i="0" dirty="0">
                <a:effectLst/>
              </a:rPr>
              <a:t> off the power when maintain the lifter.</a:t>
            </a:r>
          </a:p>
          <a:p>
            <a:pPr algn="l" fontAlgn="base"/>
            <a:r>
              <a:rPr lang="en-AU" sz="900" i="0" dirty="0">
                <a:effectLst/>
              </a:rPr>
              <a:t>                       Examine the steel cable regularly for any damage or corrosive or excessive wearing.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Don't Overload the </a:t>
            </a:r>
            <a:r>
              <a:rPr lang="en-AU" sz="900" i="0" dirty="0" err="1">
                <a:effectLst/>
              </a:rPr>
              <a:t>lifter,weight</a:t>
            </a:r>
            <a:r>
              <a:rPr lang="en-AU" sz="900" i="0" dirty="0">
                <a:effectLst/>
              </a:rPr>
              <a:t> carried should be under the maximum carrying capacity.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should be installed by an experienced installer who has knowledge of structural carrying weights of the material/structure the lifter is </a:t>
            </a:r>
            <a:r>
              <a:rPr lang="en-AU" sz="900" i="0" dirty="0" err="1">
                <a:effectLst/>
              </a:rPr>
              <a:t>tobe</a:t>
            </a:r>
            <a:r>
              <a:rPr lang="en-AU" sz="900" i="0" dirty="0">
                <a:effectLst/>
              </a:rPr>
              <a:t> attached to.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i="0" dirty="0">
                <a:effectLst/>
              </a:rPr>
              <a:t>The lifter is general lighting equipment which is not allowed to use at the inflammable environment.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AU" sz="900" b="1" i="0" dirty="0">
              <a:effectLst/>
            </a:endParaRPr>
          </a:p>
          <a:p>
            <a:pPr algn="l" fontAlgn="base"/>
            <a:endParaRPr lang="en-AU" sz="900" b="1" i="0" dirty="0">
              <a:effectLst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AU" sz="900" b="0" i="0" dirty="0">
                <a:solidFill>
                  <a:srgbClr val="000000"/>
                </a:solidFill>
                <a:effectLst/>
              </a:rPr>
              <a:t>Chandelier Or Pendant Winch Lift With Remote Or Wall Switch.</a:t>
            </a: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  <a:p>
            <a:pPr algn="l" fontAlgn="base"/>
            <a:endParaRPr lang="en-AU" sz="900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9C5521-3BF0-4871-BBDE-8B8D2FC50A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6877" y="1916832"/>
            <a:ext cx="2700665" cy="3124192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1A12164-09EA-4E00-87CD-9CEAE294A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896" y="1480122"/>
            <a:ext cx="1993404" cy="199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17C66E1-F38C-461F-BE13-67A37FBBE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904" y="3668522"/>
            <a:ext cx="1921396" cy="192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371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7303</TotalTime>
  <Words>495</Words>
  <Application>Microsoft Office PowerPoint</Application>
  <PresentationFormat>On-screen Show (4:3)</PresentationFormat>
  <Paragraphs>56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Helvetica Neue</vt:lpstr>
      <vt:lpstr>Roboto</vt:lpstr>
      <vt:lpstr>Office Theme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Rima</dc:creator>
  <cp:lastModifiedBy>SRL06A</cp:lastModifiedBy>
  <cp:revision>163</cp:revision>
  <dcterms:created xsi:type="dcterms:W3CDTF">2017-12-21T22:53:43Z</dcterms:created>
  <dcterms:modified xsi:type="dcterms:W3CDTF">2020-09-04T01:45:02Z</dcterms:modified>
</cp:coreProperties>
</file>